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1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cs"/>
              <a:t>Soutěž Dopravní návrh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cs"/>
              <a:t>Projekt Spořilov a okolí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324745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 dirty="0">
                <a:solidFill>
                  <a:schemeClr val="bg1"/>
                </a:solidFill>
              </a:rPr>
              <a:t>Oblast Severozápadní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50862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 dirty="0">
                <a:solidFill>
                  <a:schemeClr val="bg1"/>
                </a:solidFill>
              </a:rPr>
              <a:t>Oblast kolem ulic Severní I, Severovýchodní I a Severozápadní I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 dirty="0">
                <a:solidFill>
                  <a:schemeClr val="bg1"/>
                </a:solidFill>
              </a:rPr>
              <a:t>Dosud metrobusy 118 a 170, obrat však dost mizerný, protože spojení je předimenzované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 dirty="0">
                <a:solidFill>
                  <a:schemeClr val="bg1"/>
                </a:solidFill>
              </a:rPr>
              <a:t>Dle návrhu zůstává linka 118, tu však doplňuje linka 138 ze Skalky ke krčské nemocnici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 dirty="0">
                <a:solidFill>
                  <a:schemeClr val="bg1"/>
                </a:solidFill>
              </a:rPr>
              <a:t>Spojení tak bude na Starém Spořilově(oblast ohraničená ulicemi 5.května, Spořilovská a Jižní Spojkou) lépe rozloženo mezi jeho části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Shrnutí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41629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/>
              <a:t>Spojení nebude v žádné oblasti zhoršeno, přičemž se ušetří </a:t>
            </a:r>
            <a:r>
              <a:rPr lang="cs" dirty="0" smtClean="0"/>
              <a:t>přes 10,5 milionu korun, což není úplně zanedbatelná částka</a:t>
            </a:r>
            <a:endParaRPr lang="cs" dirty="0"/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/>
              <a:t>Zlepšením rozhodně je zjednodušení linkového vedení linky 293, která dosud měla mnoho závleků a její provoz byl i přes mizerný interval velmi </a:t>
            </a:r>
            <a:r>
              <a:rPr lang="cs" dirty="0" smtClean="0"/>
              <a:t>drahý</a:t>
            </a:r>
            <a:endParaRPr lang="c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Shrnutí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87795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 smtClean="0"/>
              <a:t>Výhodným </a:t>
            </a:r>
            <a:r>
              <a:rPr lang="cs" dirty="0"/>
              <a:t>krokem by jistě bylo zaintegrování linek BB1 a BB2 do PID(pod čísly 211 a 212), protože 80% cestujících má dle mého průzkumu jízdní doklad PID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/>
              <a:t>Doposud o této </a:t>
            </a:r>
            <a:r>
              <a:rPr lang="cs" dirty="0" smtClean="0"/>
              <a:t>možnosti přepravy ví </a:t>
            </a:r>
            <a:r>
              <a:rPr lang="cs" dirty="0"/>
              <a:t>málokdo a linky nejsou příliš vytíženy, přitom se tímto krokem dá vyřešit problém se zastávkou Brumlovka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cs" sz="2400" dirty="0" smtClean="0"/>
              <a:t>Za zkvalitnění můžeme počítat i přímé spojení Skalky s Kačerovem a Nemocnicí Krč linkou 138 s vloženými spoji z/do Záběhlic, která bude proložena novou linkou 145 v trase Skalka - Sídliště Spořilov</a:t>
            </a:r>
          </a:p>
          <a:p>
            <a:pPr>
              <a:buFont typeface="Arial" pitchFamily="34" charset="0"/>
              <a:buChar char="•"/>
            </a:pPr>
            <a:r>
              <a:rPr lang="cs" sz="2400" dirty="0" smtClean="0"/>
              <a:t>Linka 145 bude zajíždět ze Skalky k TESCU na zastávku Michelangelova výměnou za zkrácení vložených spojů na lince 138 na Skalku</a:t>
            </a:r>
          </a:p>
          <a:p>
            <a:pPr>
              <a:buFont typeface="Arial" pitchFamily="34" charset="0"/>
              <a:buChar char="•"/>
            </a:pPr>
            <a:r>
              <a:rPr lang="cs" sz="2400" dirty="0" smtClean="0"/>
              <a:t>Dále je v návrhu prohození linek 170 a 293 v oblasti zastávek Mokrá a Brodského </a:t>
            </a:r>
            <a:r>
              <a:rPr lang="cs" sz="2400" smtClean="0"/>
              <a:t>kvůli současné kapacitní </a:t>
            </a:r>
            <a:r>
              <a:rPr lang="cs" sz="2400" dirty="0" smtClean="0"/>
              <a:t>rezervě na lince 170 a </a:t>
            </a:r>
            <a:r>
              <a:rPr lang="cs" sz="2400" smtClean="0"/>
              <a:t>naopak zatraktivnění </a:t>
            </a:r>
            <a:r>
              <a:rPr lang="cs" sz="2400" dirty="0" smtClean="0"/>
              <a:t>linky 293</a:t>
            </a:r>
          </a:p>
          <a:p>
            <a:pPr lvl="0">
              <a:buFont typeface="Arial" pitchFamily="34" charset="0"/>
              <a:buChar char="•"/>
            </a:pPr>
            <a:endParaRPr lang="cs" sz="3200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62000"/>
          </a:srgbClr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Proč Spořilov?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Na Spořilově sice nebydlím, ale dost často tuto část města navštěvuji a jezdím tudy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Nelíbí se mi vidět prázdné vozy na linkách 118, 170 či 293 na jedné straně a přetékající linku 135 na straně druhé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Zdá se mi, že se dá ušetřit a zlepšit dopravu zároveň, čehož se snažím tímto projektem dosáhnout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Oblastní celky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994800"/>
            <a:ext cx="8229600" cy="3931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Spořilov jsem si kvůli rozdílnému počtu obyvatel a jejich požadavkům v různých částech rozdělil do několika oblastí:</a:t>
            </a:r>
          </a:p>
          <a:p>
            <a:pPr rtl="0">
              <a:spcBef>
                <a:spcPts val="0"/>
              </a:spcBef>
              <a:buNone/>
            </a:pPr>
            <a:r>
              <a:rPr lang="cs" sz="2400"/>
              <a:t>1) oblast Choceradská</a:t>
            </a:r>
          </a:p>
          <a:p>
            <a:pPr rtl="0">
              <a:spcBef>
                <a:spcPts val="0"/>
              </a:spcBef>
              <a:buNone/>
            </a:pPr>
            <a:r>
              <a:rPr lang="cs" sz="2400"/>
              <a:t>2) oblast Hlavní</a:t>
            </a:r>
          </a:p>
          <a:p>
            <a:pPr rtl="0">
              <a:spcBef>
                <a:spcPts val="0"/>
              </a:spcBef>
              <a:buNone/>
            </a:pPr>
            <a:r>
              <a:rPr lang="cs" sz="2400"/>
              <a:t>3) oblast Měchenická</a:t>
            </a:r>
          </a:p>
          <a:p>
            <a:pPr rtl="0">
              <a:spcBef>
                <a:spcPts val="0"/>
              </a:spcBef>
              <a:buNone/>
            </a:pPr>
            <a:r>
              <a:rPr lang="cs" sz="2400"/>
              <a:t>4) oblast Starý Spořilov</a:t>
            </a:r>
          </a:p>
          <a:p>
            <a:pPr lvl="0">
              <a:spcBef>
                <a:spcPts val="0"/>
              </a:spcBef>
              <a:buNone/>
            </a:pPr>
            <a:r>
              <a:rPr lang="cs" sz="2400"/>
              <a:t>5) oblast Severozápadní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 Choceradská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957075"/>
            <a:ext cx="8229600" cy="3968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Oblast domů podél ulice Choceradská a v jejím nejbližším okolí a gymnázia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Dosud bez obsluhy, docházková vzdálenost i více než 600 m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Nově obslouženo linkou 293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Dvě nové zastávky(Malovická obousměrně, Choceradská směr Roztyly)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Sice se budou muset zrušit 3-4 parkovací místa, ale využití zastávky Malovická směr Sídliště Spořilov bude jistě vyšší, než počet lidí jezdících zde zaparkovanými automobily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 Choceradská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rtl="0">
              <a:spcBef>
                <a:spcPts val="0"/>
              </a:spcBef>
              <a:buNone/>
            </a:pPr>
            <a:r>
              <a:rPr lang="cs" sz="2400"/>
              <a:t>Nové zastávky: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Malovická:</a:t>
            </a:r>
          </a:p>
          <a:p>
            <a:pPr rtl="0">
              <a:spcBef>
                <a:spcPts val="0"/>
              </a:spcBef>
              <a:buNone/>
            </a:pPr>
            <a:r>
              <a:rPr lang="cs" sz="2200"/>
              <a:t>- směr Sídliště Spořilov: v ulici Choceradská na konci parkovacího zálivu, asi 5m za křižovatkou s ulicí Malovická</a:t>
            </a:r>
          </a:p>
          <a:p>
            <a:pPr rtl="0">
              <a:spcBef>
                <a:spcPts val="0"/>
              </a:spcBef>
              <a:buNone/>
            </a:pPr>
            <a:r>
              <a:rPr lang="cs" sz="2200"/>
              <a:t>- směr Roztyly: v ulici Choceradská na úrovni parkoviště, asi 40m před křižovatkou s ulicí Malovická, před místem pro přecházení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Choceradská:</a:t>
            </a:r>
          </a:p>
          <a:p>
            <a:pPr lvl="0" rtl="0">
              <a:spcBef>
                <a:spcPts val="0"/>
              </a:spcBef>
              <a:buNone/>
            </a:pPr>
            <a:r>
              <a:rPr lang="cs" sz="2200"/>
              <a:t>- směr Roztyly: v ulici Choceradská u ostrůvku na úrovni parkoviště, asi 45m před křižovatkou s ulicí Senohrabská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 Hlavní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985950"/>
            <a:ext cx="8229600" cy="3949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Oblast mezi Penny Marketem a Albertem podél ulice Hlavní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Dosud mnoho nevyužitých spojů linek 118 a 293, velmi malý obrat cestujících na lince 135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Stížnosti sdružení SOS Spořilov na přílišný počet spojů v oblasti 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Řešené v červnu 2013 tou nejméně vhodnou variantou - zkrácením linky 138, byly zpřetrhány přestupní vazby na jihoměstské metrobusy 135, 136, 213, popř. i 170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Aktuální návaznost linky 138 na tyto linky je nulová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 Hlavní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Nově větší směrová nabídka, např. Chodovská, Slavia, Braník či Barrandov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Silnější vazba na metro Budějovická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Více spojů do centra města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/>
              <a:t>Vhodnost využití prokladů a návazností alespoň u části linek, návaznosti jsou v současnosti dost tristní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324745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 dirty="0">
                <a:solidFill>
                  <a:schemeClr val="bg1"/>
                </a:solidFill>
              </a:rPr>
              <a:t>Oblast Měchenická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41629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>
                <a:solidFill>
                  <a:schemeClr val="bg1"/>
                </a:solidFill>
              </a:rPr>
              <a:t>Oblast ulice Na Chodovci a nejbližšího okolí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>
                <a:solidFill>
                  <a:schemeClr val="bg1"/>
                </a:solidFill>
              </a:rPr>
              <a:t>Doposud midibusová linka 293 v dlouhém intervalu 15-30 minut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>
                <a:solidFill>
                  <a:schemeClr val="bg1"/>
                </a:solidFill>
              </a:rPr>
              <a:t>Nově linka 170 s atraktivním intervalem ve špičkách 7-10 minut, 15 minut v sedle a o víkendech, 20 minut večer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dirty="0" smtClean="0">
                <a:solidFill>
                  <a:schemeClr val="bg1"/>
                </a:solidFill>
              </a:rPr>
              <a:t>Nově dostupné lokality(Braník</a:t>
            </a:r>
            <a:r>
              <a:rPr lang="cs" dirty="0">
                <a:solidFill>
                  <a:schemeClr val="bg1"/>
                </a:solidFill>
              </a:rPr>
              <a:t>, Barrandov)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966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cs"/>
              <a:t>Oblast Starý Spořilov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Oblast kolem ulice Hlavní od zastávky Lešanská po nájezd na ulici 5.května a Jižní Spojku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Doposud linka 293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Nově atraktivní linka 170 na metro Budějovická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Mnoho lidí dochází kvůli špatnému spojení autobusovou linkou 293 až na metro Roztyly, což je i více jak 1200m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Vést sem linku 170 se může zdát neefektivní, ale nemělo by tomu tak být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cs" sz="2400"/>
              <a:t>Když zde bývala linka 118, tak si mnoho cestujících z této oblasti našla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729</Words>
  <Application>Microsoft Office PowerPoint</Application>
  <PresentationFormat>Předvádění na obrazovce (16:9)</PresentationFormat>
  <Paragraphs>64</Paragraphs>
  <Slides>13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simple-light</vt:lpstr>
      <vt:lpstr>Soutěž Dopravní návrh</vt:lpstr>
      <vt:lpstr>Proč Spořilov?</vt:lpstr>
      <vt:lpstr>Oblastní celky</vt:lpstr>
      <vt:lpstr>Oblast Choceradská</vt:lpstr>
      <vt:lpstr>Oblast Choceradská</vt:lpstr>
      <vt:lpstr>Oblast Hlavní</vt:lpstr>
      <vt:lpstr>Oblast Hlavní</vt:lpstr>
      <vt:lpstr>Oblast Měchenická</vt:lpstr>
      <vt:lpstr>Oblast Starý Spořilov</vt:lpstr>
      <vt:lpstr>Oblast Severozápadní</vt:lpstr>
      <vt:lpstr>Shrnutí</vt:lpstr>
      <vt:lpstr>Shrnutí</vt:lpstr>
      <vt:lpstr>Shrnutí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Soutěž Dopravní návrh</dc:title>
  <cp:lastModifiedBy>jiří ryant</cp:lastModifiedBy>
  <cp:revision>5</cp:revision>
  <dcterms:modified xsi:type="dcterms:W3CDTF">2014-08-31T16:41:44Z</dcterms:modified>
</cp:coreProperties>
</file>